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33952" y="-8347359"/>
            <a:ext cx="20590236" cy="2059023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D136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86383" y="1028700"/>
            <a:ext cx="6967048" cy="12638636"/>
          </a:xfrm>
          <a:custGeom>
            <a:avLst/>
            <a:gdLst/>
            <a:ahLst/>
            <a:cxnLst/>
            <a:rect r="r" b="b" t="t" l="l"/>
            <a:pathLst>
              <a:path h="12638636" w="6967048">
                <a:moveTo>
                  <a:pt x="0" y="0"/>
                </a:moveTo>
                <a:lnTo>
                  <a:pt x="6967048" y="0"/>
                </a:lnTo>
                <a:lnTo>
                  <a:pt x="6967048" y="12638636"/>
                </a:lnTo>
                <a:lnTo>
                  <a:pt x="0" y="12638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1325" y="6479010"/>
            <a:ext cx="4750504" cy="965919"/>
            <a:chOff x="0" y="0"/>
            <a:chExt cx="1110754" cy="225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0754" cy="225849"/>
            </a:xfrm>
            <a:custGeom>
              <a:avLst/>
              <a:gdLst/>
              <a:ahLst/>
              <a:cxnLst/>
              <a:rect r="r" b="b" t="t" l="l"/>
              <a:pathLst>
                <a:path h="225849" w="1110754">
                  <a:moveTo>
                    <a:pt x="112925" y="0"/>
                  </a:moveTo>
                  <a:lnTo>
                    <a:pt x="997829" y="0"/>
                  </a:lnTo>
                  <a:cubicBezTo>
                    <a:pt x="1027778" y="0"/>
                    <a:pt x="1056501" y="11897"/>
                    <a:pt x="1077679" y="33075"/>
                  </a:cubicBezTo>
                  <a:cubicBezTo>
                    <a:pt x="1098856" y="54252"/>
                    <a:pt x="1110754" y="82975"/>
                    <a:pt x="1110754" y="112925"/>
                  </a:cubicBezTo>
                  <a:lnTo>
                    <a:pt x="1110754" y="112925"/>
                  </a:lnTo>
                  <a:cubicBezTo>
                    <a:pt x="1110754" y="142874"/>
                    <a:pt x="1098856" y="171597"/>
                    <a:pt x="1077679" y="192775"/>
                  </a:cubicBezTo>
                  <a:cubicBezTo>
                    <a:pt x="1056501" y="213952"/>
                    <a:pt x="1027778" y="225849"/>
                    <a:pt x="997829" y="225849"/>
                  </a:cubicBezTo>
                  <a:lnTo>
                    <a:pt x="112925" y="225849"/>
                  </a:lnTo>
                  <a:cubicBezTo>
                    <a:pt x="82975" y="225849"/>
                    <a:pt x="54252" y="213952"/>
                    <a:pt x="33075" y="192775"/>
                  </a:cubicBezTo>
                  <a:cubicBezTo>
                    <a:pt x="11897" y="171597"/>
                    <a:pt x="0" y="142874"/>
                    <a:pt x="0" y="112925"/>
                  </a:cubicBezTo>
                  <a:lnTo>
                    <a:pt x="0" y="112925"/>
                  </a:lnTo>
                  <a:cubicBezTo>
                    <a:pt x="0" y="82975"/>
                    <a:pt x="11897" y="54252"/>
                    <a:pt x="33075" y="33075"/>
                  </a:cubicBezTo>
                  <a:cubicBezTo>
                    <a:pt x="54252" y="11897"/>
                    <a:pt x="82975" y="0"/>
                    <a:pt x="112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10754" cy="28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794218" y="882785"/>
            <a:ext cx="321485" cy="371204"/>
          </a:xfrm>
          <a:custGeom>
            <a:avLst/>
            <a:gdLst/>
            <a:ahLst/>
            <a:cxnLst/>
            <a:rect r="r" b="b" t="t" l="l"/>
            <a:pathLst>
              <a:path h="371204" w="321485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20301" y="6706382"/>
            <a:ext cx="373903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0"/>
              </a:lnSpc>
            </a:pPr>
            <a:r>
              <a:rPr lang="en-US" sz="1800">
                <a:solidFill>
                  <a:srgbClr val="0F0E0E"/>
                </a:solidFill>
                <a:latin typeface="Poppins"/>
                <a:ea typeface="Poppins"/>
                <a:cs typeface="Poppins"/>
                <a:sym typeface="Poppins"/>
              </a:rPr>
              <a:t>PresentedBy:  Bayrem Benkhoud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51325" y="5633218"/>
            <a:ext cx="1058547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 spc="8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325" y="2624226"/>
            <a:ext cx="9913685" cy="157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1"/>
              </a:lnSpc>
            </a:pPr>
            <a:r>
              <a:rPr lang="en-US" b="true" sz="106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362055" y="5436018"/>
            <a:ext cx="321025" cy="32102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912644" y="2808421"/>
            <a:ext cx="881574" cy="88157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040518" y="2936295"/>
            <a:ext cx="625825" cy="62582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0E3D">
                <a:alpha val="100000"/>
              </a:srgbClr>
            </a:gs>
            <a:gs pos="100000">
              <a:srgbClr val="D136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83243" y="6962248"/>
            <a:ext cx="222262" cy="332288"/>
          </a:xfrm>
          <a:custGeom>
            <a:avLst/>
            <a:gdLst/>
            <a:ahLst/>
            <a:cxnLst/>
            <a:rect r="r" b="b" t="t" l="l"/>
            <a:pathLst>
              <a:path h="332288" w="222262">
                <a:moveTo>
                  <a:pt x="0" y="0"/>
                </a:moveTo>
                <a:lnTo>
                  <a:pt x="222262" y="0"/>
                </a:lnTo>
                <a:lnTo>
                  <a:pt x="222262" y="332288"/>
                </a:lnTo>
                <a:lnTo>
                  <a:pt x="0" y="332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34701"/>
            <a:ext cx="5289278" cy="5638436"/>
          </a:xfrm>
          <a:custGeom>
            <a:avLst/>
            <a:gdLst/>
            <a:ahLst/>
            <a:cxnLst/>
            <a:rect r="r" b="b" t="t" l="l"/>
            <a:pathLst>
              <a:path h="5638436" w="5289278">
                <a:moveTo>
                  <a:pt x="0" y="0"/>
                </a:moveTo>
                <a:lnTo>
                  <a:pt x="5289278" y="0"/>
                </a:lnTo>
                <a:lnTo>
                  <a:pt x="5289278" y="5638436"/>
                </a:lnTo>
                <a:lnTo>
                  <a:pt x="0" y="5638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54820" y="2406532"/>
            <a:ext cx="7621886" cy="472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+ AI = great</a:t>
            </a:r>
          </a:p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(and Important)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2031" y="3242329"/>
            <a:ext cx="7621886" cy="940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1"/>
              </a:lnSpc>
            </a:pPr>
            <a:r>
              <a:rPr lang="en-US" sz="3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relatable example, maybe something you saw online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2031" y="4295881"/>
            <a:ext cx="691927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o, you know how Netflix recommends shows you might like?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48912" y="2089422"/>
            <a:ext cx="6113872" cy="6322003"/>
            <a:chOff x="0" y="0"/>
            <a:chExt cx="947199" cy="9794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7199" cy="979444"/>
            </a:xfrm>
            <a:custGeom>
              <a:avLst/>
              <a:gdLst/>
              <a:ahLst/>
              <a:cxnLst/>
              <a:rect r="r" b="b" t="t" l="l"/>
              <a:pathLst>
                <a:path h="979444" w="947199">
                  <a:moveTo>
                    <a:pt x="29125" y="0"/>
                  </a:moveTo>
                  <a:lnTo>
                    <a:pt x="918074" y="0"/>
                  </a:lnTo>
                  <a:cubicBezTo>
                    <a:pt x="925799" y="0"/>
                    <a:pt x="933206" y="3068"/>
                    <a:pt x="938668" y="8530"/>
                  </a:cubicBezTo>
                  <a:cubicBezTo>
                    <a:pt x="944130" y="13992"/>
                    <a:pt x="947199" y="21400"/>
                    <a:pt x="947199" y="29125"/>
                  </a:cubicBezTo>
                  <a:lnTo>
                    <a:pt x="947199" y="950319"/>
                  </a:lnTo>
                  <a:cubicBezTo>
                    <a:pt x="947199" y="966404"/>
                    <a:pt x="934159" y="979444"/>
                    <a:pt x="918074" y="979444"/>
                  </a:cubicBezTo>
                  <a:lnTo>
                    <a:pt x="29125" y="979444"/>
                  </a:lnTo>
                  <a:cubicBezTo>
                    <a:pt x="21400" y="979444"/>
                    <a:pt x="13992" y="976375"/>
                    <a:pt x="8530" y="970913"/>
                  </a:cubicBezTo>
                  <a:cubicBezTo>
                    <a:pt x="3068" y="965451"/>
                    <a:pt x="0" y="958043"/>
                    <a:pt x="0" y="950319"/>
                  </a:cubicBezTo>
                  <a:lnTo>
                    <a:pt x="0" y="29125"/>
                  </a:lnTo>
                  <a:cubicBezTo>
                    <a:pt x="0" y="21400"/>
                    <a:pt x="3068" y="13992"/>
                    <a:pt x="8530" y="8530"/>
                  </a:cubicBezTo>
                  <a:cubicBezTo>
                    <a:pt x="13992" y="3068"/>
                    <a:pt x="21400" y="0"/>
                    <a:pt x="29125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576" r="0" b="-2257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89776" y="6433661"/>
            <a:ext cx="8640633" cy="2240861"/>
            <a:chOff x="0" y="0"/>
            <a:chExt cx="2781896" cy="721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1896" cy="721457"/>
            </a:xfrm>
            <a:custGeom>
              <a:avLst/>
              <a:gdLst/>
              <a:ahLst/>
              <a:cxnLst/>
              <a:rect r="r" b="b" t="t" l="l"/>
              <a:pathLst>
                <a:path h="721457" w="2781896">
                  <a:moveTo>
                    <a:pt x="37106" y="0"/>
                  </a:moveTo>
                  <a:lnTo>
                    <a:pt x="2744790" y="0"/>
                  </a:lnTo>
                  <a:cubicBezTo>
                    <a:pt x="2765283" y="0"/>
                    <a:pt x="2781896" y="16613"/>
                    <a:pt x="2781896" y="37106"/>
                  </a:cubicBezTo>
                  <a:lnTo>
                    <a:pt x="2781896" y="684350"/>
                  </a:lnTo>
                  <a:cubicBezTo>
                    <a:pt x="2781896" y="694192"/>
                    <a:pt x="2777987" y="703630"/>
                    <a:pt x="2771028" y="710589"/>
                  </a:cubicBezTo>
                  <a:cubicBezTo>
                    <a:pt x="2764069" y="717547"/>
                    <a:pt x="2754631" y="721457"/>
                    <a:pt x="2744790" y="721457"/>
                  </a:cubicBezTo>
                  <a:lnTo>
                    <a:pt x="37106" y="721457"/>
                  </a:lnTo>
                  <a:cubicBezTo>
                    <a:pt x="27265" y="721457"/>
                    <a:pt x="17827" y="717547"/>
                    <a:pt x="10868" y="710589"/>
                  </a:cubicBezTo>
                  <a:cubicBezTo>
                    <a:pt x="3909" y="703630"/>
                    <a:pt x="0" y="694192"/>
                    <a:pt x="0" y="684350"/>
                  </a:cubicBezTo>
                  <a:lnTo>
                    <a:pt x="0" y="37106"/>
                  </a:lnTo>
                  <a:cubicBezTo>
                    <a:pt x="0" y="27265"/>
                    <a:pt x="3909" y="17827"/>
                    <a:pt x="10868" y="10868"/>
                  </a:cubicBezTo>
                  <a:cubicBezTo>
                    <a:pt x="17827" y="3909"/>
                    <a:pt x="27265" y="0"/>
                    <a:pt x="371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81896" cy="778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91954" y="6690491"/>
            <a:ext cx="7313917" cy="158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ink of data as all the info out there, and AI as the smart part that figures out what to do with it.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3103" y="-467262"/>
            <a:ext cx="12034588" cy="11570782"/>
            <a:chOff x="0" y="0"/>
            <a:chExt cx="3874598" cy="3725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4598" cy="3725273"/>
            </a:xfrm>
            <a:custGeom>
              <a:avLst/>
              <a:gdLst/>
              <a:ahLst/>
              <a:cxnLst/>
              <a:rect r="r" b="b" t="t" l="l"/>
              <a:pathLst>
                <a:path h="3725273" w="3874598">
                  <a:moveTo>
                    <a:pt x="26642" y="0"/>
                  </a:moveTo>
                  <a:lnTo>
                    <a:pt x="3847956" y="0"/>
                  </a:lnTo>
                  <a:cubicBezTo>
                    <a:pt x="3862670" y="0"/>
                    <a:pt x="3874598" y="11928"/>
                    <a:pt x="3874598" y="26642"/>
                  </a:cubicBezTo>
                  <a:lnTo>
                    <a:pt x="3874598" y="3698631"/>
                  </a:lnTo>
                  <a:cubicBezTo>
                    <a:pt x="3874598" y="3713345"/>
                    <a:pt x="3862670" y="3725273"/>
                    <a:pt x="3847956" y="3725273"/>
                  </a:cubicBezTo>
                  <a:lnTo>
                    <a:pt x="26642" y="3725273"/>
                  </a:lnTo>
                  <a:cubicBezTo>
                    <a:pt x="11928" y="3725273"/>
                    <a:pt x="0" y="3713345"/>
                    <a:pt x="0" y="3698631"/>
                  </a:cubicBezTo>
                  <a:lnTo>
                    <a:pt x="0" y="26642"/>
                  </a:lnTo>
                  <a:cubicBezTo>
                    <a:pt x="0" y="11928"/>
                    <a:pt x="11928" y="0"/>
                    <a:pt x="266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874598" cy="37824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94218" y="882785"/>
            <a:ext cx="321485" cy="371204"/>
          </a:xfrm>
          <a:custGeom>
            <a:avLst/>
            <a:gdLst/>
            <a:ahLst/>
            <a:cxnLst/>
            <a:rect r="r" b="b" t="t" l="l"/>
            <a:pathLst>
              <a:path h="371204" w="321485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10893" y="1915057"/>
            <a:ext cx="881574" cy="8815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38767" y="2042932"/>
            <a:ext cx="625825" cy="6258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80237" y="3933479"/>
            <a:ext cx="321025" cy="32102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false" rot="0">
            <a:off x="1333459" y="4051408"/>
            <a:ext cx="5092992" cy="6220448"/>
          </a:xfrm>
          <a:custGeom>
            <a:avLst/>
            <a:gdLst/>
            <a:ahLst/>
            <a:cxnLst/>
            <a:rect r="r" b="b" t="t" l="l"/>
            <a:pathLst>
              <a:path h="6220448" w="5092992">
                <a:moveTo>
                  <a:pt x="5092992" y="0"/>
                </a:moveTo>
                <a:lnTo>
                  <a:pt x="0" y="0"/>
                </a:lnTo>
                <a:lnTo>
                  <a:pt x="0" y="6220448"/>
                </a:lnTo>
                <a:lnTo>
                  <a:pt x="5092992" y="6220448"/>
                </a:lnTo>
                <a:lnTo>
                  <a:pt x="509299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58471" y="7161632"/>
            <a:ext cx="8729529" cy="2652362"/>
          </a:xfrm>
          <a:custGeom>
            <a:avLst/>
            <a:gdLst/>
            <a:ahLst/>
            <a:cxnLst/>
            <a:rect r="r" b="b" t="t" l="l"/>
            <a:pathLst>
              <a:path h="2652362" w="8729529">
                <a:moveTo>
                  <a:pt x="0" y="0"/>
                </a:moveTo>
                <a:lnTo>
                  <a:pt x="8729529" y="0"/>
                </a:lnTo>
                <a:lnTo>
                  <a:pt x="8729529" y="2652363"/>
                </a:lnTo>
                <a:lnTo>
                  <a:pt x="0" y="2652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711172" y="3501794"/>
            <a:ext cx="8970151" cy="3118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1"/>
              </a:lnSpc>
            </a:pPr>
            <a:r>
              <a:rPr lang="en-US" b="true" sz="29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</a:t>
            </a:r>
            <a:r>
              <a:rPr lang="en-US" b="true" sz="29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ically, data science is like being a detective with numbers. You look at a bunch of data and try to find patterns and figure out what it all means. It uses math, computers, and knowing a bit about what you're looking at.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2608" y="2484390"/>
            <a:ext cx="6048092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</a:pPr>
            <a:r>
              <a:rPr lang="en-US" sz="8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&amp; ai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393618" y="6367911"/>
            <a:ext cx="881574" cy="8815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21492" y="6495785"/>
            <a:ext cx="625825" cy="62582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85703" y="7923123"/>
            <a:ext cx="321025" cy="321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9645599" y="4004114"/>
            <a:ext cx="10483567" cy="8229600"/>
          </a:xfrm>
          <a:custGeom>
            <a:avLst/>
            <a:gdLst/>
            <a:ahLst/>
            <a:cxnLst/>
            <a:rect r="r" b="b" t="t" l="l"/>
            <a:pathLst>
              <a:path h="8229600" w="10483567">
                <a:moveTo>
                  <a:pt x="10483566" y="0"/>
                </a:moveTo>
                <a:lnTo>
                  <a:pt x="0" y="0"/>
                </a:lnTo>
                <a:lnTo>
                  <a:pt x="0" y="8229600"/>
                </a:lnTo>
                <a:lnTo>
                  <a:pt x="10483566" y="8229600"/>
                </a:lnTo>
                <a:lnTo>
                  <a:pt x="1048356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746054" y="7610210"/>
            <a:ext cx="625825" cy="62582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18513" y="4261926"/>
            <a:ext cx="881574" cy="88157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946388" y="4389801"/>
            <a:ext cx="625825" cy="62582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248172" y="1574241"/>
            <a:ext cx="881574" cy="88157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376046" y="1702116"/>
            <a:ext cx="625825" cy="62582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452608" y="3741647"/>
            <a:ext cx="6919271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ork together through the following steps: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Development</a:t>
            </a:r>
          </a:p>
          <a:p>
            <a:pPr algn="just">
              <a:lnSpc>
                <a:spcPts val="4079"/>
              </a:lnSpc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Deployment and Monitoring</a:t>
            </a: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  <a:p>
            <a:pPr algn="just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764048"/>
            <a:ext cx="608679" cy="608679"/>
            <a:chOff x="0" y="0"/>
            <a:chExt cx="285198" cy="285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198" cy="285198"/>
            </a:xfrm>
            <a:custGeom>
              <a:avLst/>
              <a:gdLst/>
              <a:ahLst/>
              <a:cxnLst/>
              <a:rect r="r" b="b" t="t" l="l"/>
              <a:pathLst>
                <a:path h="285198" w="285198">
                  <a:moveTo>
                    <a:pt x="142599" y="0"/>
                  </a:moveTo>
                  <a:lnTo>
                    <a:pt x="142599" y="0"/>
                  </a:lnTo>
                  <a:cubicBezTo>
                    <a:pt x="180419" y="0"/>
                    <a:pt x="216689" y="15024"/>
                    <a:pt x="243432" y="41766"/>
                  </a:cubicBezTo>
                  <a:cubicBezTo>
                    <a:pt x="270174" y="68509"/>
                    <a:pt x="285198" y="104779"/>
                    <a:pt x="285198" y="142599"/>
                  </a:cubicBezTo>
                  <a:lnTo>
                    <a:pt x="285198" y="142599"/>
                  </a:lnTo>
                  <a:cubicBezTo>
                    <a:pt x="285198" y="221354"/>
                    <a:pt x="221354" y="285198"/>
                    <a:pt x="142599" y="285198"/>
                  </a:cubicBezTo>
                  <a:lnTo>
                    <a:pt x="142599" y="285198"/>
                  </a:lnTo>
                  <a:cubicBezTo>
                    <a:pt x="63844" y="285198"/>
                    <a:pt x="0" y="221354"/>
                    <a:pt x="0" y="142599"/>
                  </a:cubicBezTo>
                  <a:lnTo>
                    <a:pt x="0" y="142599"/>
                  </a:lnTo>
                  <a:cubicBezTo>
                    <a:pt x="0" y="63844"/>
                    <a:pt x="63844" y="0"/>
                    <a:pt x="1425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5198" cy="3423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94218" y="882785"/>
            <a:ext cx="321485" cy="371204"/>
          </a:xfrm>
          <a:custGeom>
            <a:avLst/>
            <a:gdLst/>
            <a:ahLst/>
            <a:cxnLst/>
            <a:rect r="r" b="b" t="t" l="l"/>
            <a:pathLst>
              <a:path h="371204" w="321485">
                <a:moveTo>
                  <a:pt x="0" y="0"/>
                </a:moveTo>
                <a:lnTo>
                  <a:pt x="321485" y="0"/>
                </a:lnTo>
                <a:lnTo>
                  <a:pt x="321485" y="371204"/>
                </a:lnTo>
                <a:lnTo>
                  <a:pt x="0" y="37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5599" y="1547761"/>
            <a:ext cx="20590236" cy="2059023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93569" y="7797889"/>
            <a:ext cx="321025" cy="321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96188" y="2529803"/>
            <a:ext cx="881574" cy="8815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240E3D">
                      <a:alpha val="100000"/>
                    </a:srgbClr>
                  </a:gs>
                  <a:gs pos="100000">
                    <a:srgbClr val="69008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24062" y="2657677"/>
            <a:ext cx="625825" cy="6258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0E3D">
                    <a:alpha val="100000"/>
                  </a:srgbClr>
                </a:gs>
                <a:gs pos="100000">
                  <a:srgbClr val="69008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05717" y="7164192"/>
            <a:ext cx="7037338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8869" y="4381265"/>
            <a:ext cx="10448677" cy="200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3"/>
              </a:lnSpc>
            </a:pPr>
            <a:r>
              <a:rPr lang="en-US" sz="22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collaboration between data science and AI is indeed revolutionary,</a:t>
            </a:r>
          </a:p>
          <a:p>
            <a:pPr algn="ctr">
              <a:lnSpc>
                <a:spcPts val="3163"/>
              </a:lnSpc>
            </a:pPr>
            <a:r>
              <a:rPr lang="en-US" sz="22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driving innovation and enhancing capabilities across various sectors,</a:t>
            </a:r>
          </a:p>
          <a:p>
            <a:pPr algn="ctr">
              <a:lnSpc>
                <a:spcPts val="3163"/>
              </a:lnSpc>
            </a:pPr>
            <a:r>
              <a:rPr lang="en-US" sz="22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from healthcare to finance . As these fields continue to evolve, </a:t>
            </a:r>
          </a:p>
          <a:p>
            <a:pPr algn="ctr">
              <a:lnSpc>
                <a:spcPts val="3163"/>
              </a:lnSpc>
            </a:pPr>
            <a:r>
              <a:rPr lang="en-US" sz="225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their impact on society will only grow.</a:t>
            </a:r>
          </a:p>
          <a:p>
            <a:pPr algn="ctr">
              <a:lnSpc>
                <a:spcPts val="316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8955" y="0"/>
            <a:ext cx="6526261" cy="11839022"/>
          </a:xfrm>
          <a:custGeom>
            <a:avLst/>
            <a:gdLst/>
            <a:ahLst/>
            <a:cxnLst/>
            <a:rect r="r" b="b" t="t" l="l"/>
            <a:pathLst>
              <a:path h="11839022" w="6526261">
                <a:moveTo>
                  <a:pt x="0" y="0"/>
                </a:moveTo>
                <a:lnTo>
                  <a:pt x="6526261" y="0"/>
                </a:lnTo>
                <a:lnTo>
                  <a:pt x="6526261" y="11839022"/>
                </a:lnTo>
                <a:lnTo>
                  <a:pt x="0" y="1183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909" y="4267242"/>
            <a:ext cx="12389635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DAGkRVtgNeQ</dc:identifier>
  <dcterms:modified xsi:type="dcterms:W3CDTF">2011-08-01T06:04:30Z</dcterms:modified>
  <cp:revision>1</cp:revision>
  <dc:title>aidata</dc:title>
</cp:coreProperties>
</file>